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0" r:id="rId3"/>
    <p:sldId id="258" r:id="rId4"/>
    <p:sldId id="271" r:id="rId5"/>
    <p:sldId id="351" r:id="rId6"/>
    <p:sldId id="369" r:id="rId7"/>
    <p:sldId id="370" r:id="rId8"/>
    <p:sldId id="371" r:id="rId9"/>
    <p:sldId id="364" r:id="rId10"/>
    <p:sldId id="365" r:id="rId11"/>
    <p:sldId id="367" r:id="rId12"/>
    <p:sldId id="277" r:id="rId13"/>
    <p:sldId id="338" r:id="rId14"/>
    <p:sldId id="358" r:id="rId15"/>
    <p:sldId id="361" r:id="rId16"/>
    <p:sldId id="359" r:id="rId17"/>
    <p:sldId id="362" r:id="rId18"/>
    <p:sldId id="360" r:id="rId19"/>
    <p:sldId id="340" r:id="rId20"/>
    <p:sldId id="278" r:id="rId21"/>
    <p:sldId id="305" r:id="rId22"/>
    <p:sldId id="307" r:id="rId23"/>
    <p:sldId id="343" r:id="rId24"/>
    <p:sldId id="344" r:id="rId25"/>
    <p:sldId id="345" r:id="rId26"/>
    <p:sldId id="347" r:id="rId27"/>
    <p:sldId id="348" r:id="rId28"/>
    <p:sldId id="270" r:id="rId29"/>
    <p:sldId id="324" r:id="rId30"/>
    <p:sldId id="341" r:id="rId31"/>
    <p:sldId id="373" r:id="rId32"/>
    <p:sldId id="376" r:id="rId33"/>
    <p:sldId id="374" r:id="rId34"/>
    <p:sldId id="375" r:id="rId35"/>
    <p:sldId id="382" r:id="rId36"/>
    <p:sldId id="377" r:id="rId37"/>
    <p:sldId id="380" r:id="rId38"/>
    <p:sldId id="372" r:id="rId39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62" autoAdjust="0"/>
  </p:normalViewPr>
  <p:slideViewPr>
    <p:cSldViewPr>
      <p:cViewPr>
        <p:scale>
          <a:sx n="50" d="100"/>
          <a:sy n="50" d="100"/>
        </p:scale>
        <p:origin x="1745" y="5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515415"/>
      </p:ext>
    </p:extLst>
  </p:cSld>
  <p:clrMapOvr>
    <a:masterClrMapping/>
  </p:clrMapOvr>
  <p:transition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1800922"/>
      </p:ext>
    </p:extLst>
  </p:cSld>
  <p:clrMapOvr>
    <a:masterClrMapping/>
  </p:clrMapOvr>
  <p:transition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956840"/>
      </p:ext>
    </p:extLst>
  </p:cSld>
  <p:clrMapOvr>
    <a:masterClrMapping/>
  </p:clrMapOvr>
  <p:transition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108598"/>
      </p:ext>
    </p:extLst>
  </p:cSld>
  <p:clrMapOvr>
    <a:masterClrMapping/>
  </p:clrMapOvr>
  <p:transition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4530607"/>
      </p:ext>
    </p:extLst>
  </p:cSld>
  <p:clrMapOvr>
    <a:masterClrMapping/>
  </p:clrMapOvr>
  <p:transition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191900"/>
      </p:ext>
    </p:extLst>
  </p:cSld>
  <p:clrMapOvr>
    <a:masterClrMapping/>
  </p:clrMapOvr>
  <p:transition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38635"/>
      </p:ext>
    </p:extLst>
  </p:cSld>
  <p:clrMapOvr>
    <a:masterClrMapping/>
  </p:clrMapOvr>
  <p:transition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918162"/>
      </p:ext>
    </p:extLst>
  </p:cSld>
  <p:clrMapOvr>
    <a:masterClrMapping/>
  </p:clrMapOvr>
  <p:transition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982547"/>
      </p:ext>
    </p:extLst>
  </p:cSld>
  <p:clrMapOvr>
    <a:masterClrMapping/>
  </p:clrMapOvr>
  <p:transition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413253"/>
      </p:ext>
    </p:extLst>
  </p:cSld>
  <p:clrMapOvr>
    <a:masterClrMapping/>
  </p:clrMapOvr>
  <p:transition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589699"/>
      </p:ext>
    </p:extLst>
  </p:cSld>
  <p:clrMapOvr>
    <a:masterClrMapping/>
  </p:clrMapOvr>
  <p:transition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337BA-9258-490C-B859-F312825A01F6}" type="datetimeFigureOut">
              <a:rPr lang="en-GB" smtClean="0"/>
              <a:t>08/10/2019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50DC-9C87-498B-87B8-C00906A84AD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34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AU" b="1" dirty="0"/>
            </a:b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rmAutofit/>
          </a:bodyPr>
          <a:lstStyle/>
          <a:p>
            <a:r>
              <a:rPr lang="en-AU" sz="8000" b="1" dirty="0">
                <a:solidFill>
                  <a:schemeClr val="tx1"/>
                </a:solidFill>
              </a:rPr>
              <a:t>Youth Projects</a:t>
            </a:r>
            <a:endParaRPr lang="en-GB" sz="8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5200" y="1752600"/>
            <a:ext cx="2425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District 9830 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81000"/>
            <a:ext cx="4867666" cy="18288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CBC5CD-CF78-4AAC-BC0D-2BE20247700D}"/>
              </a:ext>
            </a:extLst>
          </p:cNvPr>
          <p:cNvSpPr txBox="1"/>
          <p:nvPr/>
        </p:nvSpPr>
        <p:spPr>
          <a:xfrm>
            <a:off x="2743200" y="48768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/>
              <a:t>Part 1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8403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Liz\Desktop\photos\RYPEN\IMG_21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80211964"/>
      </p:ext>
    </p:extLst>
  </p:cSld>
  <p:clrMapOvr>
    <a:masterClrMapping/>
  </p:clrMapOvr>
  <p:transition advTm="5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Liz\Desktop\photos\RYPEN\IMG_21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"/>
            <a:ext cx="9347199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9028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00168" cy="213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495300"/>
            <a:ext cx="4724400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Rotary Youth Driver Awareness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RYDA 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(Yr 10)</a:t>
            </a:r>
            <a:endParaRPr lang="en-GB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153400" cy="3352800"/>
          </a:xfrm>
        </p:spPr>
        <p:txBody>
          <a:bodyPr>
            <a:normAutofit fontScale="92500" lnSpcReduction="10000"/>
          </a:bodyPr>
          <a:lstStyle/>
          <a:p>
            <a:r>
              <a:rPr lang="en-AU" dirty="0"/>
              <a:t>A one day program combining driver safety and essential life skills</a:t>
            </a:r>
          </a:p>
          <a:p>
            <a:r>
              <a:rPr lang="en-AU" dirty="0"/>
              <a:t>Learn about stopping distances</a:t>
            </a:r>
          </a:p>
          <a:p>
            <a:r>
              <a:rPr lang="en-AU" dirty="0"/>
              <a:t>Learn tips and techniques that will make you a better driver</a:t>
            </a:r>
          </a:p>
          <a:p>
            <a:r>
              <a:rPr lang="en-AU" dirty="0"/>
              <a:t>Hear stories of loss and survival whose lives have been changed by a single poor decision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6041969"/>
      </p:ext>
    </p:extLst>
  </p:cSld>
  <p:clrMapOvr>
    <a:masterClrMapping/>
  </p:clrMapOvr>
  <p:transition advTm="1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871"/>
            <a:ext cx="9372600" cy="703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AU" b="1" dirty="0"/>
              <a:t>Rotary Youth Driver Awareness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65937361"/>
      </p:ext>
    </p:extLst>
  </p:cSld>
  <p:clrMapOvr>
    <a:masterClrMapping/>
  </p:clrMapOvr>
  <p:transition spd="slow" advTm="5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Liz\Desktop\photos\RYDA\A group of RYDA Voluntee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-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9239"/>
      </p:ext>
    </p:extLst>
  </p:cSld>
  <p:clrMapOvr>
    <a:masterClrMapping/>
  </p:clrMapOvr>
  <p:transition advTm="5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Users\Liz\Desktop\photos\RYDA\Students being seated for briefing on the da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08179" y="-2111323"/>
            <a:ext cx="12217507" cy="912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91549"/>
      </p:ext>
    </p:extLst>
  </p:cSld>
  <p:clrMapOvr>
    <a:masterClrMapping/>
  </p:clrMapOvr>
  <p:transition advTm="5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Liz\Desktop\photos\RYDA\Students in Police Sessi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8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Liz\Desktop\photos\RYDA\Stopping Distances with Ross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2000" y="0"/>
            <a:ext cx="10602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03199"/>
      </p:ext>
    </p:extLst>
  </p:cSld>
  <p:clrMapOvr>
    <a:masterClrMapping/>
  </p:clrMapOvr>
  <p:transition advTm="5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Liz\Desktop\photos\RYDA\40,000th Tasmanian  Student with certifica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467600" cy="74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56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Youth Driver Awareness</a:t>
            </a:r>
            <a:endParaRPr lang="en-AU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19200"/>
            <a:ext cx="4814596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194904"/>
      </p:ext>
    </p:extLst>
  </p:cSld>
  <p:clrMapOvr>
    <a:masterClrMapping/>
  </p:clrMapOvr>
  <p:transition advTm="5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51613649"/>
      </p:ext>
    </p:extLst>
  </p:cSld>
  <p:clrMapOvr>
    <a:masterClrMapping/>
  </p:clrMapOvr>
  <p:transition advTm="3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Windeward Bound Youth Leadership Challenge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(Yr 9 - 12)</a:t>
            </a:r>
            <a:endParaRPr lang="en-GB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AU" sz="2800" dirty="0"/>
              <a:t>10 day youth development voyage that can change their life</a:t>
            </a:r>
          </a:p>
          <a:p>
            <a:r>
              <a:rPr lang="en-AU" sz="2800" dirty="0"/>
              <a:t>Learn how to navigate, handle the sails, steer the ship and climb aloft</a:t>
            </a:r>
          </a:p>
          <a:p>
            <a:r>
              <a:rPr lang="en-AU" sz="2800" dirty="0"/>
              <a:t>Become a mentor and leader and build a wider understanding of the world and the community</a:t>
            </a:r>
          </a:p>
          <a:p>
            <a:r>
              <a:rPr lang="en-AU" sz="2800" dirty="0"/>
              <a:t>20 young people including </a:t>
            </a:r>
          </a:p>
          <a:p>
            <a:pPr marL="0" indent="0">
              <a:buNone/>
            </a:pPr>
            <a:r>
              <a:rPr lang="en-AU" sz="2800" dirty="0"/>
              <a:t>    recently settled refugees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191000"/>
            <a:ext cx="3810000" cy="253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48118"/>
      </p:ext>
    </p:extLst>
  </p:cSld>
  <p:clrMapOvr>
    <a:masterClrMapping/>
  </p:clrMapOvr>
  <p:transition advTm="10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-41214"/>
            <a:ext cx="4629150" cy="689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018167"/>
      </p:ext>
    </p:extLst>
  </p:cSld>
  <p:clrMapOvr>
    <a:masterClrMapping/>
  </p:clrMapOvr>
  <p:transition advTm="5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103030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Windeward Bound Youth Leadership Challenge</a:t>
            </a:r>
            <a:endParaRPr lang="en-GB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13896"/>
      </p:ext>
    </p:extLst>
  </p:cSld>
  <p:clrMapOvr>
    <a:masterClrMapping/>
  </p:clrMapOvr>
  <p:transition advTm="5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Windeward Bound Youth Leadership Challenge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9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00" y="300037"/>
            <a:ext cx="11658600" cy="655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AU" sz="3600" b="1" dirty="0">
                <a:solidFill>
                  <a:srgbClr val="FFFF00"/>
                </a:solidFill>
              </a:rPr>
              <a:t>Windeward Bound Youth Leadership Challenge</a:t>
            </a:r>
            <a:endParaRPr lang="en-A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616664"/>
      </p:ext>
    </p:extLst>
  </p:cSld>
  <p:clrMapOvr>
    <a:masterClrMapping/>
  </p:clrMapOvr>
  <p:transition advTm="5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0" y="5562600"/>
            <a:ext cx="9753600" cy="1143000"/>
          </a:xfrm>
        </p:spPr>
        <p:txBody>
          <a:bodyPr>
            <a:normAutofit/>
          </a:bodyPr>
          <a:lstStyle/>
          <a:p>
            <a:r>
              <a:rPr lang="en-AU" sz="3600" b="1" dirty="0">
                <a:solidFill>
                  <a:srgbClr val="FFFF00"/>
                </a:solidFill>
              </a:rPr>
              <a:t>Windeward Bound Youth Leadership Challenge</a:t>
            </a:r>
            <a:endParaRPr lang="en-A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1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7800" y="0"/>
            <a:ext cx="118982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Autofit/>
          </a:bodyPr>
          <a:lstStyle/>
          <a:p>
            <a:r>
              <a:rPr lang="en-AU" sz="3200" b="1" dirty="0">
                <a:solidFill>
                  <a:srgbClr val="FFFF00"/>
                </a:solidFill>
              </a:rPr>
              <a:t>Windeward Bound Youth Leadership Challenge</a:t>
            </a:r>
            <a:endParaRPr lang="en-A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549530"/>
      </p:ext>
    </p:extLst>
  </p:cSld>
  <p:clrMapOvr>
    <a:masterClrMapping/>
  </p:clrMapOvr>
  <p:transition advTm="5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0"/>
            <a:ext cx="1218069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47800" y="-152400"/>
            <a:ext cx="12192000" cy="1143000"/>
          </a:xfrm>
        </p:spPr>
        <p:txBody>
          <a:bodyPr>
            <a:normAutofit/>
          </a:bodyPr>
          <a:lstStyle/>
          <a:p>
            <a:r>
              <a:rPr lang="en-AU" sz="3600" b="1" dirty="0">
                <a:solidFill>
                  <a:srgbClr val="FFFF00"/>
                </a:solidFill>
              </a:rPr>
              <a:t>Windeward Bound Youth Leadership Challenge</a:t>
            </a:r>
            <a:endParaRPr lang="en-A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805839"/>
      </p:ext>
    </p:extLst>
  </p:cSld>
  <p:clrMapOvr>
    <a:masterClrMapping/>
  </p:clrMapOvr>
  <p:transition advTm="5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Rotary Adventure in Citizenship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(Yr 11)</a:t>
            </a:r>
            <a:endParaRPr lang="en-GB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800" dirty="0"/>
              <a:t>Week long program</a:t>
            </a:r>
          </a:p>
          <a:p>
            <a:r>
              <a:rPr lang="en-AU" sz="2800" dirty="0"/>
              <a:t>Run in partnership with the Parliamentary Education Office</a:t>
            </a:r>
          </a:p>
          <a:p>
            <a:r>
              <a:rPr lang="en-AU" sz="2800" dirty="0"/>
              <a:t>Students will see behind the scene in Parliament House observing how it works</a:t>
            </a:r>
          </a:p>
          <a:p>
            <a:r>
              <a:rPr lang="en-AU" sz="2800" dirty="0"/>
              <a:t>Meet lots of MP’s and press gallery journalists.</a:t>
            </a:r>
          </a:p>
          <a:p>
            <a:r>
              <a:rPr lang="en-AU" sz="2800" dirty="0"/>
              <a:t>$1200 – sponsorship from your Rotary Club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07703"/>
      </p:ext>
    </p:extLst>
  </p:cSld>
  <p:clrMapOvr>
    <a:masterClrMapping/>
  </p:clrMapOvr>
  <p:transition advTm="10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chemeClr val="accent2">
                    <a:lumMod val="75000"/>
                  </a:schemeClr>
                </a:solidFill>
              </a:rPr>
              <a:t>Rotary Adventure in Citizenship</a:t>
            </a:r>
            <a:br>
              <a:rPr lang="en-AU" b="1" dirty="0">
                <a:solidFill>
                  <a:schemeClr val="accent2">
                    <a:lumMod val="75000"/>
                  </a:schemeClr>
                </a:solidFill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AU" dirty="0"/>
              <a:t>Meet fellow students for around Australia</a:t>
            </a:r>
          </a:p>
          <a:p>
            <a:r>
              <a:rPr lang="en-AU" dirty="0"/>
              <a:t>Share your passions and views</a:t>
            </a:r>
          </a:p>
          <a:p>
            <a:r>
              <a:rPr lang="en-AU" dirty="0"/>
              <a:t>Have fun</a:t>
            </a:r>
          </a:p>
          <a:p>
            <a:r>
              <a:rPr lang="en-AU" dirty="0"/>
              <a:t>Discover learn about how parliament works and democratic processes</a:t>
            </a:r>
          </a:p>
          <a:p>
            <a:r>
              <a:rPr lang="en-AU" dirty="0"/>
              <a:t>Meet senators, members of parliament and parliamentary officers</a:t>
            </a:r>
          </a:p>
          <a:p>
            <a:r>
              <a:rPr lang="en-AU" dirty="0"/>
              <a:t>Participate in role-plays of the parliamentary process</a:t>
            </a:r>
          </a:p>
          <a:p>
            <a:r>
              <a:rPr lang="en-AU" dirty="0"/>
              <a:t>Visit the Australian War Memorial</a:t>
            </a:r>
          </a:p>
          <a:p>
            <a:r>
              <a:rPr lang="en-AU" dirty="0"/>
              <a:t>Explore the National Science and Technology Centre (Questacon)</a:t>
            </a:r>
          </a:p>
          <a:p>
            <a:r>
              <a:rPr lang="en-AU" dirty="0"/>
              <a:t>Visit the Royal Military College, Duntroon</a:t>
            </a:r>
          </a:p>
          <a:p>
            <a:r>
              <a:rPr lang="en-AU" dirty="0"/>
              <a:t>Visit the Australian Institute of Sport</a:t>
            </a:r>
          </a:p>
          <a:p>
            <a:r>
              <a:rPr lang="en-AU" dirty="0"/>
              <a:t>Visit other cultural institutions</a:t>
            </a:r>
          </a:p>
          <a:p>
            <a:r>
              <a:rPr lang="en-AU" dirty="0"/>
              <a:t>Have fun and make friends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9650"/>
      </p:ext>
    </p:extLst>
  </p:cSld>
  <p:clrMapOvr>
    <a:masterClrMapping/>
  </p:clrMapOvr>
  <p:transition advTm="1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Youth Projects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>
                <a:effectLst/>
              </a:rPr>
              <a:t>Rotary Youth Programme of Enrichment –</a:t>
            </a:r>
            <a:r>
              <a:rPr lang="en-AU" sz="2400" b="1" dirty="0">
                <a:effectLst/>
              </a:rPr>
              <a:t> RYPEN</a:t>
            </a:r>
            <a:r>
              <a:rPr lang="en-AU" sz="2400" dirty="0">
                <a:effectLst/>
              </a:rPr>
              <a:t> (Year 10)</a:t>
            </a:r>
          </a:p>
          <a:p>
            <a:r>
              <a:rPr lang="en-AU" sz="2400" dirty="0">
                <a:effectLst/>
              </a:rPr>
              <a:t>Road Safety Educational Program  </a:t>
            </a:r>
            <a:r>
              <a:rPr lang="en-AU" sz="2400" b="1" dirty="0">
                <a:effectLst/>
              </a:rPr>
              <a:t>– RYDA</a:t>
            </a:r>
            <a:r>
              <a:rPr lang="en-AU" sz="2400" dirty="0">
                <a:effectLst/>
              </a:rPr>
              <a:t> (Year 10)</a:t>
            </a:r>
          </a:p>
          <a:p>
            <a:r>
              <a:rPr lang="en-AU" sz="2400" dirty="0">
                <a:effectLst/>
              </a:rPr>
              <a:t>Windeward Bound – Youth Leadership Challenge – </a:t>
            </a:r>
            <a:r>
              <a:rPr lang="en-AU" sz="2400" b="1" dirty="0">
                <a:effectLst/>
              </a:rPr>
              <a:t>YLC </a:t>
            </a:r>
            <a:r>
              <a:rPr lang="en-AU" sz="2400" dirty="0">
                <a:effectLst/>
              </a:rPr>
              <a:t>(9-12)</a:t>
            </a:r>
            <a:endParaRPr lang="en-GB" sz="2400" dirty="0"/>
          </a:p>
          <a:p>
            <a:r>
              <a:rPr lang="en-AU" sz="1800" dirty="0"/>
              <a:t>National Youth Science Forum</a:t>
            </a:r>
            <a:r>
              <a:rPr lang="en-AU" sz="1800" b="1" dirty="0"/>
              <a:t> NSYF </a:t>
            </a:r>
            <a:r>
              <a:rPr lang="en-AU" sz="1800" dirty="0"/>
              <a:t>(Year 11)</a:t>
            </a:r>
          </a:p>
          <a:p>
            <a:r>
              <a:rPr lang="en-AU" sz="1800" dirty="0"/>
              <a:t>Tasmanian Youth Science Forum </a:t>
            </a:r>
            <a:r>
              <a:rPr lang="en-AU" sz="1800" b="1" dirty="0"/>
              <a:t>TSYF </a:t>
            </a:r>
            <a:r>
              <a:rPr lang="en-AU" sz="1800" dirty="0"/>
              <a:t>(Year 11-12)</a:t>
            </a:r>
          </a:p>
          <a:p>
            <a:r>
              <a:rPr lang="en-AU" sz="1800" dirty="0">
                <a:effectLst/>
              </a:rPr>
              <a:t>Science and Engineering Challenge  (Year 9 &amp; 10)</a:t>
            </a:r>
          </a:p>
          <a:p>
            <a:r>
              <a:rPr lang="en-AU" sz="1800" dirty="0"/>
              <a:t>Science Experience  (Year 10)</a:t>
            </a:r>
          </a:p>
          <a:p>
            <a:r>
              <a:rPr lang="en-AU" sz="1800" dirty="0">
                <a:effectLst/>
              </a:rPr>
              <a:t>Model United Nations Assembly – </a:t>
            </a:r>
            <a:r>
              <a:rPr lang="en-AU" sz="1800" b="1" dirty="0">
                <a:effectLst/>
              </a:rPr>
              <a:t>MUNA </a:t>
            </a:r>
            <a:r>
              <a:rPr lang="en-AU" sz="1800" dirty="0">
                <a:effectLst/>
              </a:rPr>
              <a:t>(Year 10-11)</a:t>
            </a:r>
          </a:p>
          <a:p>
            <a:r>
              <a:rPr lang="en-AU" sz="1800" dirty="0"/>
              <a:t>Rotary Adventures in Citizenship – </a:t>
            </a:r>
            <a:r>
              <a:rPr lang="en-AU" sz="1800" b="1" dirty="0"/>
              <a:t>RAIC</a:t>
            </a:r>
            <a:r>
              <a:rPr lang="en-AU" sz="1800" dirty="0"/>
              <a:t> (Year 11)</a:t>
            </a:r>
            <a:endParaRPr lang="en-AU" sz="1800" dirty="0">
              <a:effectLst/>
            </a:endParaRPr>
          </a:p>
          <a:p>
            <a:r>
              <a:rPr lang="en-AU" sz="1800" dirty="0"/>
              <a:t>Rotary Youth Exchange </a:t>
            </a:r>
            <a:r>
              <a:rPr lang="en-AU" sz="1800" b="1" dirty="0"/>
              <a:t>RYE </a:t>
            </a:r>
            <a:r>
              <a:rPr lang="en-GB" sz="1800" dirty="0">
                <a:effectLst/>
              </a:rPr>
              <a:t>(Year 10-12) </a:t>
            </a:r>
          </a:p>
          <a:p>
            <a:r>
              <a:rPr lang="en-GB" sz="1800" dirty="0">
                <a:effectLst/>
              </a:rPr>
              <a:t>Creating My Career </a:t>
            </a:r>
            <a:r>
              <a:rPr lang="en-GB" sz="1800" b="1" dirty="0">
                <a:effectLst/>
              </a:rPr>
              <a:t>CMC </a:t>
            </a:r>
            <a:r>
              <a:rPr lang="en-GB" sz="1800" dirty="0">
                <a:effectLst/>
              </a:rPr>
              <a:t>(Year 9)</a:t>
            </a:r>
          </a:p>
          <a:p>
            <a:endParaRPr lang="en-AU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65907"/>
            <a:ext cx="1403563" cy="140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85660"/>
      </p:ext>
    </p:extLst>
  </p:cSld>
  <p:clrMapOvr>
    <a:masterClrMapping/>
  </p:clrMapOvr>
  <p:transition spd="slow" advTm="17000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7960" y="0"/>
            <a:ext cx="9354360" cy="701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29165"/>
      </p:ext>
    </p:extLst>
  </p:cSld>
  <p:clrMapOvr>
    <a:masterClrMapping/>
  </p:clrMapOvr>
  <p:transition advTm="5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Users\Liz\Desktop\photos\RAIC\32336723_1451965334908952_666517128349745152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91948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1400625"/>
      </p:ext>
    </p:extLst>
  </p:cSld>
  <p:clrMapOvr>
    <a:masterClrMapping/>
  </p:clrMapOvr>
  <p:transition advTm="500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Users\Liz\Desktop\photos\RAIC\31961638_1448085685296917_10609926001288806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10287000" cy="771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91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s\Liz\Desktop\photos\RAIC\32215290_1449883528450466_212064503731742310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85738"/>
            <a:ext cx="9391650" cy="704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5562600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7218903"/>
      </p:ext>
    </p:extLst>
  </p:cSld>
  <p:clrMapOvr>
    <a:masterClrMapping/>
  </p:clrMapOvr>
  <p:transition advTm="500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Users\Liz\Desktop\photos\RAIC\32160824_1448923401879812_675090210778565836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71291439"/>
      </p:ext>
    </p:extLst>
  </p:cSld>
  <p:clrMapOvr>
    <a:masterClrMapping/>
  </p:clrMapOvr>
  <p:transition advTm="500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38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Users\Liz\Desktop\photos\RAIC\18341728_1126866357418853_257484015036475026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6305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29288"/>
            <a:ext cx="8229600" cy="1143000"/>
          </a:xfrm>
        </p:spPr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2998110"/>
      </p:ext>
    </p:extLst>
  </p:cSld>
  <p:clrMapOvr>
    <a:masterClrMapping/>
  </p:clrMapOvr>
  <p:transition advTm="5000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00" y="-1219200"/>
            <a:ext cx="12496800" cy="937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680128"/>
      </p:ext>
    </p:extLst>
  </p:cSld>
  <p:clrMapOvr>
    <a:masterClrMapping/>
  </p:clrMapOvr>
  <p:transition advTm="5000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s\Liz\Desktop\photos\RAIC\55674579_1888515004587314_700304775355931033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296400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solidFill>
                  <a:srgbClr val="FFFF00"/>
                </a:solidFill>
              </a:rPr>
              <a:t>Rotary Adventure in Citizenship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0263741"/>
      </p:ext>
    </p:extLst>
  </p:cSld>
  <p:clrMapOvr>
    <a:masterClrMapping/>
  </p:clrMapOvr>
  <p:transition advTm="5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4985" y="457200"/>
            <a:ext cx="6051312" cy="1143000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Rotary Youth Program of Enrichment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RYPEN   </a:t>
            </a:r>
            <a:b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AU" sz="3200" b="1" dirty="0">
                <a:solidFill>
                  <a:schemeClr val="accent2">
                    <a:lumMod val="75000"/>
                  </a:schemeClr>
                </a:solidFill>
              </a:rPr>
              <a:t>(Yr 9 &amp; 10)</a:t>
            </a:r>
            <a:endParaRPr lang="en-GB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3276600"/>
          </a:xfrm>
        </p:spPr>
        <p:txBody>
          <a:bodyPr>
            <a:normAutofit/>
          </a:bodyPr>
          <a:lstStyle/>
          <a:p>
            <a:r>
              <a:rPr lang="en-AU" sz="2800" dirty="0"/>
              <a:t>This weekend camp is for Year 9 and 10 students </a:t>
            </a:r>
          </a:p>
          <a:p>
            <a:r>
              <a:rPr lang="en-AU" sz="2800" dirty="0"/>
              <a:t>It will help to develop their leadership initiative and responsibility skills. </a:t>
            </a:r>
          </a:p>
          <a:p>
            <a:r>
              <a:rPr lang="en-AU" sz="2800" dirty="0"/>
              <a:t>It is an informal, fun setting making it easy for participants to build new friendships and become more aware of their own talents and potential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635489" cy="175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5105400"/>
            <a:ext cx="2838846" cy="150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01589"/>
      </p:ext>
    </p:extLst>
  </p:cSld>
  <p:clrMapOvr>
    <a:masterClrMapping/>
  </p:clrMapOvr>
  <p:transition spd="slow" advTm="1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103030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b="1" dirty="0"/>
              <a:t>Rotary Youth Program of Enrichment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6093215"/>
      </p:ext>
    </p:extLst>
  </p:cSld>
  <p:clrMapOvr>
    <a:masterClrMapping/>
  </p:clrMapOvr>
  <p:transition advTm="5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Liz\Desktop\photos\RYPEN\IMG_08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5550" y="-76200"/>
            <a:ext cx="13220700" cy="991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1852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Liz\Desktop\photos\RYPEN\IMG_0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-2133600"/>
            <a:ext cx="6743700" cy="89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502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453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Liz\Desktop\photos\RYPEN\IMG_08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-1143000"/>
            <a:ext cx="10668000" cy="800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4317902"/>
      </p:ext>
    </p:extLst>
  </p:cSld>
  <p:clrMapOvr>
    <a:masterClrMapping/>
  </p:clrMapOvr>
  <p:transition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Liz\Desktop\photos\RYPEN\IMG_21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1" y="0"/>
            <a:ext cx="9163051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FFFF00"/>
                </a:solidFill>
              </a:rPr>
              <a:t>Rotary Youth Program of Enrichment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9084147"/>
      </p:ext>
    </p:extLst>
  </p:cSld>
  <p:clrMapOvr>
    <a:masterClrMapping/>
  </p:clrMapOvr>
  <p:transition advTm="5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</TotalTime>
  <Words>429</Words>
  <Application>Microsoft Office PowerPoint</Application>
  <PresentationFormat>On-screen Show (4:3)</PresentationFormat>
  <Paragraphs>79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Calibri</vt:lpstr>
      <vt:lpstr>Office Theme</vt:lpstr>
      <vt:lpstr> </vt:lpstr>
      <vt:lpstr>PowerPoint Presentation</vt:lpstr>
      <vt:lpstr>Youth Projects</vt:lpstr>
      <vt:lpstr>Rotary Youth Program of Enrichment RYPEN    (Yr 9 &amp; 10)</vt:lpstr>
      <vt:lpstr>Rotary Youth Program of Enrichment</vt:lpstr>
      <vt:lpstr>Rotary Youth Program of Enrichment</vt:lpstr>
      <vt:lpstr>Rotary Youth Program of Enrichment</vt:lpstr>
      <vt:lpstr>Rotary Youth Program of Enrichment</vt:lpstr>
      <vt:lpstr>Rotary Youth Program of Enrichment</vt:lpstr>
      <vt:lpstr>Rotary Youth Program of Enrichment</vt:lpstr>
      <vt:lpstr>Rotary Youth Program of Enrichment</vt:lpstr>
      <vt:lpstr>Rotary Youth Driver Awareness RYDA  (Yr 10)</vt:lpstr>
      <vt:lpstr>Rotary Youth Driver Awareness</vt:lpstr>
      <vt:lpstr>Rotary Youth Driver Awareness</vt:lpstr>
      <vt:lpstr>Rotary Youth Driver Awareness</vt:lpstr>
      <vt:lpstr>Rotary Youth Driver Awareness</vt:lpstr>
      <vt:lpstr>Rotary Youth Driver Awareness</vt:lpstr>
      <vt:lpstr>Rotary Youth Driver Awareness</vt:lpstr>
      <vt:lpstr>Rotary Youth Driver Awareness</vt:lpstr>
      <vt:lpstr>Windeward Bound Youth Leadership Challenge (Yr 9 - 12)</vt:lpstr>
      <vt:lpstr>PowerPoint Presentation</vt:lpstr>
      <vt:lpstr>Windeward Bound Youth Leadership Challenge</vt:lpstr>
      <vt:lpstr>Windeward Bound Youth Leadership Challenge</vt:lpstr>
      <vt:lpstr>Windeward Bound Youth Leadership Challenge</vt:lpstr>
      <vt:lpstr>Windeward Bound Youth Leadership Challenge</vt:lpstr>
      <vt:lpstr>Windeward Bound Youth Leadership Challenge</vt:lpstr>
      <vt:lpstr>Windeward Bound Youth Leadership Challenge</vt:lpstr>
      <vt:lpstr>Rotary Adventure in Citizenship (Yr 11)</vt:lpstr>
      <vt:lpstr>Rotary Adventure in Citizenship </vt:lpstr>
      <vt:lpstr>Rotary Adventure in Citizenship</vt:lpstr>
      <vt:lpstr>Rotary Adventure in Citizenship</vt:lpstr>
      <vt:lpstr>Rotary Adventure in Citizenship</vt:lpstr>
      <vt:lpstr>Rotary Adventure in Citizenship</vt:lpstr>
      <vt:lpstr>Rotary Adventure in Citizenship</vt:lpstr>
      <vt:lpstr>Rotary Adventure in Citizenship</vt:lpstr>
      <vt:lpstr>Rotary Adventure in Citizenship</vt:lpstr>
      <vt:lpstr>Rotary Adventure in Citizenship</vt:lpstr>
      <vt:lpstr>Rotary Adventure in Citizenship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Rotary District 9830</dc:title>
  <dc:creator>Liz</dc:creator>
  <cp:lastModifiedBy>George Manifold</cp:lastModifiedBy>
  <cp:revision>125</cp:revision>
  <cp:lastPrinted>2019-01-16T01:03:41Z</cp:lastPrinted>
  <dcterms:created xsi:type="dcterms:W3CDTF">2018-02-17T04:04:08Z</dcterms:created>
  <dcterms:modified xsi:type="dcterms:W3CDTF">2019-10-08T03:47:16Z</dcterms:modified>
</cp:coreProperties>
</file>